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178" y="-48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DB7B27-CEB0-42A6-A8A3-601D00EA3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4A3D440-C361-4FB9-BA4C-C756BC3C3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6F0D2C-DE5D-4E0B-9886-9E66DA00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8A79-5F72-49CB-95B9-780F8E7AA759}" type="datetimeFigureOut">
              <a:rPr lang="fr-FR" smtClean="0"/>
              <a:t>09/04/2021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445D0B-7E14-4807-B6AE-4C6B7AB6D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4B7529-7694-40A1-B365-B57AC55F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C427-6C5F-4E99-B936-83F175C073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8601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4B62B7-2D01-4C6C-9B03-FE71E3E3E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56EFA13-65E3-4D97-994D-D78D29CEEC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31DB32-CBDD-4F11-A295-A497844FF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8A79-5F72-49CB-95B9-780F8E7AA759}" type="datetimeFigureOut">
              <a:rPr lang="fr-FR" smtClean="0"/>
              <a:t>09/04/2021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182272-0948-4B3A-9717-8BA81DA0F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E4E08B-9A69-451A-8A90-091C2C21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C427-6C5F-4E99-B936-83F175C073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292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52FB7C6-ACFD-4079-8BB6-D5785411CF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59CDAD1-210E-42A6-965F-31B16E8E9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6FFF24-C5EA-4BAF-91C8-244494CDC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8A79-5F72-49CB-95B9-780F8E7AA759}" type="datetimeFigureOut">
              <a:rPr lang="fr-FR" smtClean="0"/>
              <a:t>09/04/2021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BF543D-F199-4354-AEB1-9ECCE24B0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4DF747-78CE-4BDB-91CC-BD50787E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C427-6C5F-4E99-B936-83F175C073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32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06A579-CB7A-42D9-AEA5-903BEFDE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CC2E25-9C76-4A64-AC6D-506953D50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A2CAD6-3C31-4CB9-AD1F-A6DE5C6F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8A79-5F72-49CB-95B9-780F8E7AA759}" type="datetimeFigureOut">
              <a:rPr lang="fr-FR" smtClean="0"/>
              <a:t>09/04/2021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F8BD5E-EFC0-4C57-AA82-4415080E8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1BD91F-ACAB-4B8B-A63B-6CC6237A1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C427-6C5F-4E99-B936-83F175C073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8045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8B10F5-69EC-4137-AC21-ACD41074A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83A516-7136-4AD9-9238-F5AE022BC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443AFC-191B-432F-B3EA-E2F6CFA2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8A79-5F72-49CB-95B9-780F8E7AA759}" type="datetimeFigureOut">
              <a:rPr lang="fr-FR" smtClean="0"/>
              <a:t>09/04/2021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2A3EAA-1302-4394-BE48-81210229F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299F88-FD7C-41D3-B6E7-B398D6521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C427-6C5F-4E99-B936-83F175C073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644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DD306-3B8F-4E79-B5FC-A9D915C62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7C99D4-C95F-4297-A3EF-AD6970409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0A575D9-D0AF-46A8-A7FA-6D38C420E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B3701D-0511-47D1-8B0E-0C70F8A6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8A79-5F72-49CB-95B9-780F8E7AA759}" type="datetimeFigureOut">
              <a:rPr lang="fr-FR" smtClean="0"/>
              <a:t>09/04/2021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1AAED3-57D5-486B-AE91-3B1D7E9C8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DA500D-DF37-431C-ADE0-22BD9BB8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C427-6C5F-4E99-B936-83F175C073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86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BDD419-50B0-4C33-84EA-46ABA4A02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9DE28D-50F3-4E57-A5D2-065518564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BFD69B-0543-4DB4-8F53-8303286E3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A2398AF-02E3-402F-81B5-B6ED46A5C7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416DC39-FB8D-4331-B23F-D2AC2905DE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315C692-525A-44F4-9ABB-2764C2E54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8A79-5F72-49CB-95B9-780F8E7AA759}" type="datetimeFigureOut">
              <a:rPr lang="fr-FR" smtClean="0"/>
              <a:t>09/04/2021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F1D05E5-3E77-42C7-97F8-BD689740B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F576444-5232-4569-9487-72E90E84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C427-6C5F-4E99-B936-83F175C073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015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55DE7-1A40-41F4-B128-5BE73306C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D3CB69C-6394-4CAB-81F9-A51A7BD2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8A79-5F72-49CB-95B9-780F8E7AA759}" type="datetimeFigureOut">
              <a:rPr lang="fr-FR" smtClean="0"/>
              <a:t>09/04/2021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39CC43-1DE8-439D-949D-B45570AA0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92D339-E36D-4F85-988E-45F44F921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C427-6C5F-4E99-B936-83F175C073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990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2C0194D-D96E-4473-8FBC-9DC67BAB7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8A79-5F72-49CB-95B9-780F8E7AA759}" type="datetimeFigureOut">
              <a:rPr lang="fr-FR" smtClean="0"/>
              <a:t>09/04/2021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BD91841-9F8C-4E13-8ED1-BDCC84D3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8B1681-C39B-44DA-9DDA-4103BE2C0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C427-6C5F-4E99-B936-83F175C073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523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F314C0-B575-47CD-ACDD-CD572564E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374013-F49A-439A-9392-5DF697497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366A6-2D6C-459A-851A-004F1A966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191F5E-F365-4AEE-A097-2BBCB13CC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8A79-5F72-49CB-95B9-780F8E7AA759}" type="datetimeFigureOut">
              <a:rPr lang="fr-FR" smtClean="0"/>
              <a:t>09/04/2021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5A45F1E-D459-44A8-8E24-8C96FFDC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D11BCB-F317-4D20-A3C3-5704C1DC6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C427-6C5F-4E99-B936-83F175C073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548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924447-1CB2-497E-B498-A7E92D1FC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5C6218F-14A5-464E-AABB-8BBECE3C8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ACFC789-22F2-4748-BF99-881067B8D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3AC850D-FDD9-44AB-B96F-FCF3897E2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8A79-5F72-49CB-95B9-780F8E7AA759}" type="datetimeFigureOut">
              <a:rPr lang="fr-FR" smtClean="0"/>
              <a:t>09/04/2021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C8B0D27-837D-48FC-B6D3-6034E357C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E5AF90-2FBB-4AA1-8561-26FF7799D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C427-6C5F-4E99-B936-83F175C073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725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E94F4EE-FD3C-4046-B4EC-122BA6163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709F05-0760-4BD4-B967-9847F3761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1EBF4A-63C9-499A-9FBA-259C91686B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18A79-5F72-49CB-95B9-780F8E7AA759}" type="datetimeFigureOut">
              <a:rPr lang="fr-FR" smtClean="0"/>
              <a:t>09/04/2021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932C75-2C79-4E06-ACD9-0CE085F6F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BB87A4-04DB-4773-907C-61B8FFB96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BC427-6C5F-4E99-B936-83F175C073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873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E185D54-43DD-45F1-B7D4-D0A12F050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508" b="19630"/>
          <a:stretch/>
        </p:blipFill>
        <p:spPr bwMode="auto">
          <a:xfrm>
            <a:off x="5831161" y="1134106"/>
            <a:ext cx="4715164" cy="291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74823F9-958D-4AFF-94C2-580F66CAA2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53" b="98820" l="3955" r="962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016778" y="1134106"/>
            <a:ext cx="3434867" cy="1643059"/>
          </a:xfrm>
          <a:prstGeom prst="rect">
            <a:avLst/>
          </a:prstGeom>
        </p:spPr>
      </p:pic>
      <p:sp>
        <p:nvSpPr>
          <p:cNvPr id="54" name="Forme libre : forme 53">
            <a:extLst>
              <a:ext uri="{FF2B5EF4-FFF2-40B4-BE49-F238E27FC236}">
                <a16:creationId xmlns:a16="http://schemas.microsoft.com/office/drawing/2014/main" id="{1F7F02E2-8563-4D65-AB40-8F6DABF6E7B7}"/>
              </a:ext>
            </a:extLst>
          </p:cNvPr>
          <p:cNvSpPr/>
          <p:nvPr/>
        </p:nvSpPr>
        <p:spPr>
          <a:xfrm>
            <a:off x="6443133" y="2143760"/>
            <a:ext cx="2447926" cy="414338"/>
          </a:xfrm>
          <a:custGeom>
            <a:avLst/>
            <a:gdLst>
              <a:gd name="connsiteX0" fmla="*/ 2433638 w 2433638"/>
              <a:gd name="connsiteY0" fmla="*/ 266700 h 414338"/>
              <a:gd name="connsiteX1" fmla="*/ 2433638 w 2433638"/>
              <a:gd name="connsiteY1" fmla="*/ 357188 h 414338"/>
              <a:gd name="connsiteX2" fmla="*/ 2376488 w 2433638"/>
              <a:gd name="connsiteY2" fmla="*/ 414338 h 414338"/>
              <a:gd name="connsiteX3" fmla="*/ 114300 w 2433638"/>
              <a:gd name="connsiteY3" fmla="*/ 414338 h 414338"/>
              <a:gd name="connsiteX4" fmla="*/ 0 w 2433638"/>
              <a:gd name="connsiteY4" fmla="*/ 219075 h 414338"/>
              <a:gd name="connsiteX5" fmla="*/ 0 w 2433638"/>
              <a:gd name="connsiteY5" fmla="*/ 0 h 414338"/>
              <a:gd name="connsiteX0" fmla="*/ 2447926 w 2447926"/>
              <a:gd name="connsiteY0" fmla="*/ 161925 h 414338"/>
              <a:gd name="connsiteX1" fmla="*/ 2433638 w 2447926"/>
              <a:gd name="connsiteY1" fmla="*/ 357188 h 414338"/>
              <a:gd name="connsiteX2" fmla="*/ 2376488 w 2447926"/>
              <a:gd name="connsiteY2" fmla="*/ 414338 h 414338"/>
              <a:gd name="connsiteX3" fmla="*/ 114300 w 2447926"/>
              <a:gd name="connsiteY3" fmla="*/ 414338 h 414338"/>
              <a:gd name="connsiteX4" fmla="*/ 0 w 2447926"/>
              <a:gd name="connsiteY4" fmla="*/ 219075 h 414338"/>
              <a:gd name="connsiteX5" fmla="*/ 0 w 2447926"/>
              <a:gd name="connsiteY5" fmla="*/ 0 h 414338"/>
              <a:gd name="connsiteX0" fmla="*/ 2447926 w 2457450"/>
              <a:gd name="connsiteY0" fmla="*/ 161925 h 414338"/>
              <a:gd name="connsiteX1" fmla="*/ 2457450 w 2457450"/>
              <a:gd name="connsiteY1" fmla="*/ 290513 h 414338"/>
              <a:gd name="connsiteX2" fmla="*/ 2376488 w 2457450"/>
              <a:gd name="connsiteY2" fmla="*/ 414338 h 414338"/>
              <a:gd name="connsiteX3" fmla="*/ 114300 w 2457450"/>
              <a:gd name="connsiteY3" fmla="*/ 414338 h 414338"/>
              <a:gd name="connsiteX4" fmla="*/ 0 w 2457450"/>
              <a:gd name="connsiteY4" fmla="*/ 219075 h 414338"/>
              <a:gd name="connsiteX5" fmla="*/ 0 w 2457450"/>
              <a:gd name="connsiteY5" fmla="*/ 0 h 414338"/>
              <a:gd name="connsiteX0" fmla="*/ 2447926 w 2457450"/>
              <a:gd name="connsiteY0" fmla="*/ 161925 h 414338"/>
              <a:gd name="connsiteX1" fmla="*/ 2457450 w 2457450"/>
              <a:gd name="connsiteY1" fmla="*/ 290513 h 414338"/>
              <a:gd name="connsiteX2" fmla="*/ 2333625 w 2457450"/>
              <a:gd name="connsiteY2" fmla="*/ 409576 h 414338"/>
              <a:gd name="connsiteX3" fmla="*/ 114300 w 2457450"/>
              <a:gd name="connsiteY3" fmla="*/ 414338 h 414338"/>
              <a:gd name="connsiteX4" fmla="*/ 0 w 2457450"/>
              <a:gd name="connsiteY4" fmla="*/ 219075 h 414338"/>
              <a:gd name="connsiteX5" fmla="*/ 0 w 2457450"/>
              <a:gd name="connsiteY5" fmla="*/ 0 h 414338"/>
              <a:gd name="connsiteX0" fmla="*/ 2447926 w 2447926"/>
              <a:gd name="connsiteY0" fmla="*/ 161925 h 414338"/>
              <a:gd name="connsiteX1" fmla="*/ 2447290 w 2447926"/>
              <a:gd name="connsiteY1" fmla="*/ 287973 h 414338"/>
              <a:gd name="connsiteX2" fmla="*/ 2333625 w 2447926"/>
              <a:gd name="connsiteY2" fmla="*/ 409576 h 414338"/>
              <a:gd name="connsiteX3" fmla="*/ 114300 w 2447926"/>
              <a:gd name="connsiteY3" fmla="*/ 414338 h 414338"/>
              <a:gd name="connsiteX4" fmla="*/ 0 w 2447926"/>
              <a:gd name="connsiteY4" fmla="*/ 219075 h 414338"/>
              <a:gd name="connsiteX5" fmla="*/ 0 w 2447926"/>
              <a:gd name="connsiteY5" fmla="*/ 0 h 41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7926" h="414338">
                <a:moveTo>
                  <a:pt x="2447926" y="161925"/>
                </a:moveTo>
                <a:lnTo>
                  <a:pt x="2447290" y="287973"/>
                </a:lnTo>
                <a:lnTo>
                  <a:pt x="2333625" y="409576"/>
                </a:lnTo>
                <a:lnTo>
                  <a:pt x="114300" y="414338"/>
                </a:lnTo>
                <a:lnTo>
                  <a:pt x="0" y="219075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FC5F0827-179C-4B57-9A80-1C4A42366DF5}"/>
              </a:ext>
            </a:extLst>
          </p:cNvPr>
          <p:cNvSpPr/>
          <p:nvPr/>
        </p:nvSpPr>
        <p:spPr>
          <a:xfrm>
            <a:off x="3707794" y="5016402"/>
            <a:ext cx="3895695" cy="655718"/>
          </a:xfrm>
          <a:custGeom>
            <a:avLst/>
            <a:gdLst>
              <a:gd name="connsiteX0" fmla="*/ 3835400 w 3835400"/>
              <a:gd name="connsiteY0" fmla="*/ 0 h 345440"/>
              <a:gd name="connsiteX1" fmla="*/ 0 w 3835400"/>
              <a:gd name="connsiteY1" fmla="*/ 0 h 345440"/>
              <a:gd name="connsiteX2" fmla="*/ 0 w 3835400"/>
              <a:gd name="connsiteY2" fmla="*/ 345440 h 34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5400" h="345440">
                <a:moveTo>
                  <a:pt x="3835400" y="0"/>
                </a:moveTo>
                <a:lnTo>
                  <a:pt x="0" y="0"/>
                </a:lnTo>
                <a:lnTo>
                  <a:pt x="0" y="34544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40" name="Image 1039">
            <a:extLst>
              <a:ext uri="{FF2B5EF4-FFF2-40B4-BE49-F238E27FC236}">
                <a16:creationId xmlns:a16="http://schemas.microsoft.com/office/drawing/2014/main" id="{B8D9C999-F6BE-4426-9041-A4A1491F42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630" t="37486" r="32873" b="32458"/>
          <a:stretch/>
        </p:blipFill>
        <p:spPr>
          <a:xfrm rot="10800000">
            <a:off x="2905983" y="1353716"/>
            <a:ext cx="1960859" cy="930619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B3FD6AC-C077-47E3-84BB-D22FA41084EE}"/>
              </a:ext>
            </a:extLst>
          </p:cNvPr>
          <p:cNvCxnSpPr>
            <a:cxnSpLocks/>
          </p:cNvCxnSpPr>
          <p:nvPr/>
        </p:nvCxnSpPr>
        <p:spPr>
          <a:xfrm flipV="1">
            <a:off x="6528857" y="2272349"/>
            <a:ext cx="90488" cy="911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92E5A06-2009-45F3-8110-7EE0CBDF5C36}"/>
              </a:ext>
            </a:extLst>
          </p:cNvPr>
          <p:cNvCxnSpPr>
            <a:cxnSpLocks/>
          </p:cNvCxnSpPr>
          <p:nvPr/>
        </p:nvCxnSpPr>
        <p:spPr>
          <a:xfrm flipV="1">
            <a:off x="8771101" y="2390399"/>
            <a:ext cx="0" cy="715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C94E6B54-CDEF-4D68-BA3B-85F462EEE6EE}"/>
              </a:ext>
            </a:extLst>
          </p:cNvPr>
          <p:cNvSpPr/>
          <p:nvPr/>
        </p:nvSpPr>
        <p:spPr>
          <a:xfrm>
            <a:off x="6429589" y="2122241"/>
            <a:ext cx="47625" cy="476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CB876DD-2A2E-4E7D-9D25-B8798E4EA9EA}"/>
              </a:ext>
            </a:extLst>
          </p:cNvPr>
          <p:cNvCxnSpPr>
            <a:cxnSpLocks/>
          </p:cNvCxnSpPr>
          <p:nvPr/>
        </p:nvCxnSpPr>
        <p:spPr>
          <a:xfrm flipV="1">
            <a:off x="8586259" y="2475118"/>
            <a:ext cx="0" cy="214302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19E5A927-24A7-4328-8F27-0491B7490425}"/>
              </a:ext>
            </a:extLst>
          </p:cNvPr>
          <p:cNvSpPr/>
          <p:nvPr/>
        </p:nvSpPr>
        <p:spPr>
          <a:xfrm flipH="1">
            <a:off x="8524345" y="2339023"/>
            <a:ext cx="52387" cy="2194560"/>
          </a:xfrm>
          <a:custGeom>
            <a:avLst/>
            <a:gdLst>
              <a:gd name="connsiteX0" fmla="*/ 0 w 100012"/>
              <a:gd name="connsiteY0" fmla="*/ 0 h 1033462"/>
              <a:gd name="connsiteX1" fmla="*/ 100012 w 100012"/>
              <a:gd name="connsiteY1" fmla="*/ 90487 h 1033462"/>
              <a:gd name="connsiteX2" fmla="*/ 100012 w 100012"/>
              <a:gd name="connsiteY2" fmla="*/ 1033462 h 1033462"/>
              <a:gd name="connsiteX0" fmla="*/ 0 w 100012"/>
              <a:gd name="connsiteY0" fmla="*/ 0 h 1795700"/>
              <a:gd name="connsiteX1" fmla="*/ 100012 w 100012"/>
              <a:gd name="connsiteY1" fmla="*/ 90487 h 1795700"/>
              <a:gd name="connsiteX2" fmla="*/ 90919 w 100012"/>
              <a:gd name="connsiteY2" fmla="*/ 1795700 h 1795700"/>
              <a:gd name="connsiteX0" fmla="*/ 0 w 100012"/>
              <a:gd name="connsiteY0" fmla="*/ 0 h 2154840"/>
              <a:gd name="connsiteX1" fmla="*/ 100012 w 100012"/>
              <a:gd name="connsiteY1" fmla="*/ 90487 h 2154840"/>
              <a:gd name="connsiteX2" fmla="*/ 90919 w 100012"/>
              <a:gd name="connsiteY2" fmla="*/ 2154840 h 215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12" h="2154840">
                <a:moveTo>
                  <a:pt x="0" y="0"/>
                </a:moveTo>
                <a:lnTo>
                  <a:pt x="100012" y="90487"/>
                </a:lnTo>
                <a:cubicBezTo>
                  <a:pt x="100012" y="404812"/>
                  <a:pt x="90919" y="1840515"/>
                  <a:pt x="90919" y="215484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001A7383-23D4-4527-B74C-E0BA5767501A}"/>
              </a:ext>
            </a:extLst>
          </p:cNvPr>
          <p:cNvSpPr/>
          <p:nvPr/>
        </p:nvSpPr>
        <p:spPr>
          <a:xfrm>
            <a:off x="8691017" y="27771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F70EA6DD-47CA-4393-8052-2ECD8B86F831}"/>
              </a:ext>
            </a:extLst>
          </p:cNvPr>
          <p:cNvCxnSpPr>
            <a:cxnSpLocks/>
          </p:cNvCxnSpPr>
          <p:nvPr/>
        </p:nvCxnSpPr>
        <p:spPr>
          <a:xfrm flipV="1">
            <a:off x="8458896" y="2475117"/>
            <a:ext cx="0" cy="2168426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A19001AE-63A3-41E6-955C-E264AA4AAA94}"/>
              </a:ext>
            </a:extLst>
          </p:cNvPr>
          <p:cNvSpPr/>
          <p:nvPr/>
        </p:nvSpPr>
        <p:spPr>
          <a:xfrm flipH="1">
            <a:off x="8401745" y="2339022"/>
            <a:ext cx="52387" cy="2224723"/>
          </a:xfrm>
          <a:custGeom>
            <a:avLst/>
            <a:gdLst>
              <a:gd name="connsiteX0" fmla="*/ 0 w 100012"/>
              <a:gd name="connsiteY0" fmla="*/ 0 h 1033462"/>
              <a:gd name="connsiteX1" fmla="*/ 100012 w 100012"/>
              <a:gd name="connsiteY1" fmla="*/ 90487 h 1033462"/>
              <a:gd name="connsiteX2" fmla="*/ 100012 w 100012"/>
              <a:gd name="connsiteY2" fmla="*/ 1033462 h 1033462"/>
              <a:gd name="connsiteX0" fmla="*/ 0 w 100012"/>
              <a:gd name="connsiteY0" fmla="*/ 0 h 2113688"/>
              <a:gd name="connsiteX1" fmla="*/ 100012 w 100012"/>
              <a:gd name="connsiteY1" fmla="*/ 90487 h 2113688"/>
              <a:gd name="connsiteX2" fmla="*/ 90919 w 100012"/>
              <a:gd name="connsiteY2" fmla="*/ 2113688 h 2113688"/>
              <a:gd name="connsiteX0" fmla="*/ 0 w 100012"/>
              <a:gd name="connsiteY0" fmla="*/ 0 h 1767642"/>
              <a:gd name="connsiteX1" fmla="*/ 100012 w 100012"/>
              <a:gd name="connsiteY1" fmla="*/ 90487 h 1767642"/>
              <a:gd name="connsiteX2" fmla="*/ 90919 w 100012"/>
              <a:gd name="connsiteY2" fmla="*/ 1767642 h 1767642"/>
              <a:gd name="connsiteX0" fmla="*/ 0 w 100012"/>
              <a:gd name="connsiteY0" fmla="*/ 0 h 1800377"/>
              <a:gd name="connsiteX1" fmla="*/ 100012 w 100012"/>
              <a:gd name="connsiteY1" fmla="*/ 90487 h 1800377"/>
              <a:gd name="connsiteX2" fmla="*/ 100012 w 100012"/>
              <a:gd name="connsiteY2" fmla="*/ 1800377 h 1800377"/>
              <a:gd name="connsiteX0" fmla="*/ 0 w 100012"/>
              <a:gd name="connsiteY0" fmla="*/ 0 h 2184457"/>
              <a:gd name="connsiteX1" fmla="*/ 100012 w 100012"/>
              <a:gd name="connsiteY1" fmla="*/ 90487 h 2184457"/>
              <a:gd name="connsiteX2" fmla="*/ 100012 w 100012"/>
              <a:gd name="connsiteY2" fmla="*/ 2184457 h 218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12" h="2184457">
                <a:moveTo>
                  <a:pt x="0" y="0"/>
                </a:moveTo>
                <a:lnTo>
                  <a:pt x="100012" y="90487"/>
                </a:lnTo>
                <a:lnTo>
                  <a:pt x="100012" y="2184457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CA9026C-3CA9-47D3-81C6-DC34034E5255}"/>
              </a:ext>
            </a:extLst>
          </p:cNvPr>
          <p:cNvSpPr txBox="1"/>
          <p:nvPr/>
        </p:nvSpPr>
        <p:spPr>
          <a:xfrm>
            <a:off x="5669914" y="1484827"/>
            <a:ext cx="427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rgbClr val="92D050"/>
                </a:solidFill>
              </a:rPr>
              <a:t>GND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67F493B-1FF3-46AD-BD04-D1FBBF911C0F}"/>
              </a:ext>
            </a:extLst>
          </p:cNvPr>
          <p:cNvSpPr txBox="1"/>
          <p:nvPr/>
        </p:nvSpPr>
        <p:spPr>
          <a:xfrm>
            <a:off x="5669914" y="1708713"/>
            <a:ext cx="427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rgbClr val="FF0000"/>
                </a:solidFill>
              </a:rPr>
              <a:t>+5V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16EEF87C-8C66-4619-8361-15470966C753}"/>
              </a:ext>
            </a:extLst>
          </p:cNvPr>
          <p:cNvCxnSpPr>
            <a:cxnSpLocks/>
            <a:stCxn id="51" idx="3"/>
            <a:endCxn id="1055" idx="1"/>
          </p:cNvCxnSpPr>
          <p:nvPr/>
        </p:nvCxnSpPr>
        <p:spPr>
          <a:xfrm flipV="1">
            <a:off x="5633786" y="2145773"/>
            <a:ext cx="643928" cy="384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Ellipse 43">
            <a:extLst>
              <a:ext uri="{FF2B5EF4-FFF2-40B4-BE49-F238E27FC236}">
                <a16:creationId xmlns:a16="http://schemas.microsoft.com/office/drawing/2014/main" id="{29801E9A-52E0-4269-8774-92B81545F052}"/>
              </a:ext>
            </a:extLst>
          </p:cNvPr>
          <p:cNvSpPr/>
          <p:nvPr/>
        </p:nvSpPr>
        <p:spPr>
          <a:xfrm>
            <a:off x="6350463" y="1651759"/>
            <a:ext cx="79126" cy="791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53F57435-E7AE-41A9-9C01-C68A26491196}"/>
              </a:ext>
            </a:extLst>
          </p:cNvPr>
          <p:cNvSpPr/>
          <p:nvPr/>
        </p:nvSpPr>
        <p:spPr>
          <a:xfrm>
            <a:off x="6340933" y="1885122"/>
            <a:ext cx="79126" cy="791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1A61986E-5F35-4A8E-A465-8BC02EE9B57B}"/>
              </a:ext>
            </a:extLst>
          </p:cNvPr>
          <p:cNvSpPr/>
          <p:nvPr/>
        </p:nvSpPr>
        <p:spPr>
          <a:xfrm>
            <a:off x="8422128" y="2428357"/>
            <a:ext cx="79126" cy="791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A2D5E125-D42A-4AE7-8BC4-86318C18E979}"/>
              </a:ext>
            </a:extLst>
          </p:cNvPr>
          <p:cNvSpPr/>
          <p:nvPr/>
        </p:nvSpPr>
        <p:spPr>
          <a:xfrm>
            <a:off x="8546693" y="2428357"/>
            <a:ext cx="79126" cy="791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C053DA4D-39E0-4AC0-8B46-652282080167}"/>
              </a:ext>
            </a:extLst>
          </p:cNvPr>
          <p:cNvSpPr/>
          <p:nvPr/>
        </p:nvSpPr>
        <p:spPr>
          <a:xfrm>
            <a:off x="8546457" y="2303955"/>
            <a:ext cx="79126" cy="791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F6B14C07-0B81-42AD-BFD1-388C37DBB20C}"/>
              </a:ext>
            </a:extLst>
          </p:cNvPr>
          <p:cNvSpPr/>
          <p:nvPr/>
        </p:nvSpPr>
        <p:spPr>
          <a:xfrm>
            <a:off x="8417867" y="2303955"/>
            <a:ext cx="79126" cy="791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74770D09-1A8B-403E-8CB2-1742EA2E615C}"/>
              </a:ext>
            </a:extLst>
          </p:cNvPr>
          <p:cNvSpPr txBox="1"/>
          <p:nvPr/>
        </p:nvSpPr>
        <p:spPr>
          <a:xfrm>
            <a:off x="3710097" y="2276502"/>
            <a:ext cx="1923689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sz="900" dirty="0"/>
              <a:t>Bridge PWR </a:t>
            </a:r>
            <a:r>
              <a:rPr lang="fr-FR" sz="900" dirty="0" err="1"/>
              <a:t>with</a:t>
            </a:r>
            <a:r>
              <a:rPr lang="fr-FR" sz="900" dirty="0"/>
              <a:t> solder in </a:t>
            </a:r>
            <a:r>
              <a:rPr lang="fr-FR" sz="900" dirty="0" err="1"/>
              <a:t>order</a:t>
            </a:r>
            <a:r>
              <a:rPr lang="fr-FR" sz="900" dirty="0"/>
              <a:t> to </a:t>
            </a:r>
            <a:r>
              <a:rPr lang="fr-FR" sz="900" dirty="0" err="1"/>
              <a:t>supply</a:t>
            </a:r>
            <a:r>
              <a:rPr lang="fr-FR" sz="900" dirty="0"/>
              <a:t> </a:t>
            </a:r>
            <a:r>
              <a:rPr lang="fr-FR" sz="900" dirty="0" err="1"/>
              <a:t>powe</a:t>
            </a:r>
            <a:r>
              <a:rPr lang="fr-FR" sz="900" dirty="0"/>
              <a:t> to </a:t>
            </a:r>
            <a:r>
              <a:rPr lang="fr-FR" sz="900" dirty="0" err="1"/>
              <a:t>both</a:t>
            </a:r>
            <a:r>
              <a:rPr lang="fr-FR" sz="900" dirty="0"/>
              <a:t> PWM </a:t>
            </a:r>
            <a:r>
              <a:rPr lang="fr-FR" sz="900" dirty="0" err="1"/>
              <a:t>shield</a:t>
            </a:r>
            <a:r>
              <a:rPr lang="fr-FR" sz="900" dirty="0"/>
              <a:t> and RPI4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7CBB3A34-BE61-4194-98C1-F178C7211A85}"/>
              </a:ext>
            </a:extLst>
          </p:cNvPr>
          <p:cNvCxnSpPr>
            <a:cxnSpLocks/>
            <a:stCxn id="56" idx="1"/>
            <a:endCxn id="54" idx="2"/>
          </p:cNvCxnSpPr>
          <p:nvPr/>
        </p:nvCxnSpPr>
        <p:spPr>
          <a:xfrm flipH="1" flipV="1">
            <a:off x="8776758" y="2553336"/>
            <a:ext cx="1065417" cy="16049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DBB18BB0-0AF0-4BEB-AB3B-13CFC7CCA032}"/>
              </a:ext>
            </a:extLst>
          </p:cNvPr>
          <p:cNvSpPr txBox="1"/>
          <p:nvPr/>
        </p:nvSpPr>
        <p:spPr>
          <a:xfrm>
            <a:off x="9842175" y="3973668"/>
            <a:ext cx="16246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900" dirty="0"/>
              <a:t>Strap (</a:t>
            </a:r>
            <a:r>
              <a:rPr lang="fr-FR" sz="900" dirty="0" err="1"/>
              <a:t>optional</a:t>
            </a:r>
            <a:r>
              <a:rPr lang="fr-FR" sz="900" dirty="0"/>
              <a:t>) if change of I2c </a:t>
            </a:r>
            <a:r>
              <a:rPr lang="fr-FR" sz="900" dirty="0" err="1"/>
              <a:t>address</a:t>
            </a:r>
            <a:r>
              <a:rPr lang="fr-FR" sz="900" dirty="0"/>
              <a:t> select </a:t>
            </a:r>
            <a:r>
              <a:rPr lang="fr-FR" sz="900" dirty="0" err="1"/>
              <a:t>is</a:t>
            </a:r>
            <a:r>
              <a:rPr lang="fr-FR" sz="900" dirty="0"/>
              <a:t> </a:t>
            </a:r>
            <a:r>
              <a:rPr lang="fr-FR" sz="900" dirty="0" err="1"/>
              <a:t>necessary</a:t>
            </a:r>
            <a:r>
              <a:rPr lang="fr-FR" sz="900" dirty="0"/>
              <a:t> 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43D370C8-62DA-4812-9E89-703BE0BE8FA4}"/>
              </a:ext>
            </a:extLst>
          </p:cNvPr>
          <p:cNvSpPr/>
          <p:nvPr/>
        </p:nvSpPr>
        <p:spPr>
          <a:xfrm>
            <a:off x="8869629" y="2294121"/>
            <a:ext cx="47625" cy="4762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0F692DD1-716D-4FB6-BC5E-C4DAA02FA91B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5640811" y="2366956"/>
            <a:ext cx="888046" cy="11722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77527478-6EDC-4277-8123-9581C266F5F3}"/>
              </a:ext>
            </a:extLst>
          </p:cNvPr>
          <p:cNvSpPr txBox="1"/>
          <p:nvPr/>
        </p:nvSpPr>
        <p:spPr>
          <a:xfrm>
            <a:off x="4732911" y="3354575"/>
            <a:ext cx="9079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sz="900" dirty="0">
                <a:solidFill>
                  <a:srgbClr val="FF0000"/>
                </a:solidFill>
              </a:rPr>
              <a:t>Cut </a:t>
            </a:r>
            <a:r>
              <a:rPr lang="fr-FR" sz="900" dirty="0" err="1">
                <a:solidFill>
                  <a:srgbClr val="FF0000"/>
                </a:solidFill>
              </a:rPr>
              <a:t>these</a:t>
            </a:r>
            <a:r>
              <a:rPr lang="fr-FR" sz="900" dirty="0">
                <a:solidFill>
                  <a:srgbClr val="FF0000"/>
                </a:solidFill>
              </a:rPr>
              <a:t> </a:t>
            </a:r>
            <a:r>
              <a:rPr lang="fr-FR" sz="900" dirty="0" err="1">
                <a:solidFill>
                  <a:srgbClr val="FF0000"/>
                </a:solidFill>
              </a:rPr>
              <a:t>tracks</a:t>
            </a:r>
            <a:r>
              <a:rPr lang="fr-FR" sz="900" dirty="0">
                <a:solidFill>
                  <a:srgbClr val="FF0000"/>
                </a:solidFill>
              </a:rPr>
              <a:t> (+) </a:t>
            </a:r>
            <a:r>
              <a:rPr lang="fr-FR" sz="900" dirty="0" err="1">
                <a:solidFill>
                  <a:srgbClr val="FF0000"/>
                </a:solidFill>
              </a:rPr>
              <a:t>here</a:t>
            </a:r>
            <a:endParaRPr lang="fr-FR" sz="900" dirty="0">
              <a:solidFill>
                <a:srgbClr val="FF0000"/>
              </a:solidFill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933F325D-BAEF-43EC-BCED-4D63E1C0FE22}"/>
              </a:ext>
            </a:extLst>
          </p:cNvPr>
          <p:cNvSpPr txBox="1"/>
          <p:nvPr/>
        </p:nvSpPr>
        <p:spPr>
          <a:xfrm>
            <a:off x="6655249" y="4069792"/>
            <a:ext cx="1796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b="1" dirty="0">
                <a:solidFill>
                  <a:srgbClr val="FF0000"/>
                </a:solidFill>
              </a:rPr>
              <a:t>+6V to +8.4V </a:t>
            </a:r>
            <a:r>
              <a:rPr lang="fr-FR" sz="1000" b="1" dirty="0" err="1">
                <a:solidFill>
                  <a:srgbClr val="FF0000"/>
                </a:solidFill>
              </a:rPr>
              <a:t>depending</a:t>
            </a:r>
            <a:r>
              <a:rPr lang="fr-FR" sz="1000" b="1" dirty="0">
                <a:solidFill>
                  <a:srgbClr val="FF0000"/>
                </a:solidFill>
              </a:rPr>
              <a:t> on servo max voltage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9B1B5FBE-3AE5-4032-B4FF-51510D79B405}"/>
              </a:ext>
            </a:extLst>
          </p:cNvPr>
          <p:cNvSpPr txBox="1"/>
          <p:nvPr/>
        </p:nvSpPr>
        <p:spPr>
          <a:xfrm>
            <a:off x="8543451" y="4222124"/>
            <a:ext cx="427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rgbClr val="92D050"/>
                </a:solidFill>
              </a:rPr>
              <a:t>GND</a:t>
            </a:r>
          </a:p>
        </p:txBody>
      </p:sp>
      <p:sp>
        <p:nvSpPr>
          <p:cNvPr id="1044" name="Forme libre : forme 1043">
            <a:extLst>
              <a:ext uri="{FF2B5EF4-FFF2-40B4-BE49-F238E27FC236}">
                <a16:creationId xmlns:a16="http://schemas.microsoft.com/office/drawing/2014/main" id="{9ED703EE-B37D-4E1B-8767-8B439DE9E3E1}"/>
              </a:ext>
            </a:extLst>
          </p:cNvPr>
          <p:cNvSpPr/>
          <p:nvPr/>
        </p:nvSpPr>
        <p:spPr>
          <a:xfrm>
            <a:off x="4657438" y="1484822"/>
            <a:ext cx="1732588" cy="448538"/>
          </a:xfrm>
          <a:custGeom>
            <a:avLst/>
            <a:gdLst>
              <a:gd name="connsiteX0" fmla="*/ 3312160 w 3312160"/>
              <a:gd name="connsiteY0" fmla="*/ 248920 h 248920"/>
              <a:gd name="connsiteX1" fmla="*/ 1859280 w 3312160"/>
              <a:gd name="connsiteY1" fmla="*/ 248920 h 248920"/>
              <a:gd name="connsiteX2" fmla="*/ 1610360 w 3312160"/>
              <a:gd name="connsiteY2" fmla="*/ 0 h 248920"/>
              <a:gd name="connsiteX3" fmla="*/ 0 w 3312160"/>
              <a:gd name="connsiteY3" fmla="*/ 0 h 248920"/>
              <a:gd name="connsiteX0" fmla="*/ 2741459 w 2741459"/>
              <a:gd name="connsiteY0" fmla="*/ 248920 h 248920"/>
              <a:gd name="connsiteX1" fmla="*/ 1288579 w 2741459"/>
              <a:gd name="connsiteY1" fmla="*/ 248920 h 248920"/>
              <a:gd name="connsiteX2" fmla="*/ 1039659 w 2741459"/>
              <a:gd name="connsiteY2" fmla="*/ 0 h 248920"/>
              <a:gd name="connsiteX3" fmla="*/ 0 w 2741459"/>
              <a:gd name="connsiteY3" fmla="*/ 0 h 24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1459" h="248920">
                <a:moveTo>
                  <a:pt x="2741459" y="248920"/>
                </a:moveTo>
                <a:lnTo>
                  <a:pt x="1288579" y="248920"/>
                </a:lnTo>
                <a:lnTo>
                  <a:pt x="1039659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8" name="Forme libre : forme 87">
            <a:extLst>
              <a:ext uri="{FF2B5EF4-FFF2-40B4-BE49-F238E27FC236}">
                <a16:creationId xmlns:a16="http://schemas.microsoft.com/office/drawing/2014/main" id="{33AC3BD8-A523-44E5-A2B1-F0F5BB49395E}"/>
              </a:ext>
            </a:extLst>
          </p:cNvPr>
          <p:cNvSpPr/>
          <p:nvPr/>
        </p:nvSpPr>
        <p:spPr>
          <a:xfrm flipV="1">
            <a:off x="4606638" y="1696413"/>
            <a:ext cx="1783388" cy="470923"/>
          </a:xfrm>
          <a:custGeom>
            <a:avLst/>
            <a:gdLst>
              <a:gd name="connsiteX0" fmla="*/ 3312160 w 3312160"/>
              <a:gd name="connsiteY0" fmla="*/ 248920 h 248920"/>
              <a:gd name="connsiteX1" fmla="*/ 1859280 w 3312160"/>
              <a:gd name="connsiteY1" fmla="*/ 248920 h 248920"/>
              <a:gd name="connsiteX2" fmla="*/ 1610360 w 3312160"/>
              <a:gd name="connsiteY2" fmla="*/ 0 h 248920"/>
              <a:gd name="connsiteX3" fmla="*/ 0 w 3312160"/>
              <a:gd name="connsiteY3" fmla="*/ 0 h 248920"/>
              <a:gd name="connsiteX0" fmla="*/ 2821840 w 2821840"/>
              <a:gd name="connsiteY0" fmla="*/ 254409 h 254409"/>
              <a:gd name="connsiteX1" fmla="*/ 1368960 w 2821840"/>
              <a:gd name="connsiteY1" fmla="*/ 254409 h 254409"/>
              <a:gd name="connsiteX2" fmla="*/ 1120040 w 2821840"/>
              <a:gd name="connsiteY2" fmla="*/ 5489 h 254409"/>
              <a:gd name="connsiteX3" fmla="*/ 0 w 2821840"/>
              <a:gd name="connsiteY3" fmla="*/ 0 h 254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840" h="254409">
                <a:moveTo>
                  <a:pt x="2821840" y="254409"/>
                </a:moveTo>
                <a:lnTo>
                  <a:pt x="1368960" y="254409"/>
                </a:lnTo>
                <a:lnTo>
                  <a:pt x="1120040" y="5489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D27328A8-340D-4310-87B7-5ADE3E2D8BA5}"/>
              </a:ext>
            </a:extLst>
          </p:cNvPr>
          <p:cNvSpPr/>
          <p:nvPr/>
        </p:nvSpPr>
        <p:spPr>
          <a:xfrm>
            <a:off x="4578312" y="2122241"/>
            <a:ext cx="79126" cy="791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A2AFC473-6A53-46E0-BEE4-A710E7DC7E1B}"/>
              </a:ext>
            </a:extLst>
          </p:cNvPr>
          <p:cNvSpPr/>
          <p:nvPr/>
        </p:nvSpPr>
        <p:spPr>
          <a:xfrm>
            <a:off x="4592475" y="1443936"/>
            <a:ext cx="79126" cy="791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A4E7306C-7E10-4C92-B221-193339EBE43D}"/>
              </a:ext>
            </a:extLst>
          </p:cNvPr>
          <p:cNvSpPr txBox="1"/>
          <p:nvPr/>
        </p:nvSpPr>
        <p:spPr>
          <a:xfrm>
            <a:off x="9419078" y="4935496"/>
            <a:ext cx="17965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/>
              <a:t>20A SBEC</a:t>
            </a:r>
          </a:p>
          <a:p>
            <a:endParaRPr lang="fr-FR" sz="1000" b="1" dirty="0"/>
          </a:p>
          <a:p>
            <a:r>
              <a:rPr lang="fr-FR" sz="1000" b="1" dirty="0"/>
              <a:t>This model has 2 outputs </a:t>
            </a:r>
            <a:r>
              <a:rPr lang="fr-FR" sz="1000" b="1" dirty="0" err="1"/>
              <a:t>with</a:t>
            </a:r>
            <a:r>
              <a:rPr lang="fr-FR" sz="1000" b="1" dirty="0"/>
              <a:t> servo </a:t>
            </a:r>
            <a:r>
              <a:rPr lang="fr-FR" sz="1000" b="1" dirty="0" err="1"/>
              <a:t>connectors</a:t>
            </a:r>
            <a:r>
              <a:rPr lang="fr-FR" sz="1000" b="1" dirty="0"/>
              <a:t>, </a:t>
            </a:r>
            <a:r>
              <a:rPr lang="fr-FR" sz="1000" b="1" dirty="0" err="1"/>
              <a:t>so</a:t>
            </a:r>
            <a:r>
              <a:rPr lang="fr-FR" sz="1000" b="1" dirty="0"/>
              <a:t> I </a:t>
            </a:r>
            <a:r>
              <a:rPr lang="fr-FR" sz="1000" b="1" dirty="0" err="1"/>
              <a:t>used</a:t>
            </a:r>
            <a:r>
              <a:rPr lang="fr-FR" sz="1000" b="1" dirty="0"/>
              <a:t> </a:t>
            </a:r>
            <a:r>
              <a:rPr lang="fr-FR" sz="1000" b="1" dirty="0" err="1"/>
              <a:t>them</a:t>
            </a:r>
            <a:r>
              <a:rPr lang="fr-FR" sz="1000" b="1" dirty="0"/>
              <a:t> </a:t>
            </a:r>
            <a:r>
              <a:rPr lang="fr-FR" sz="1000" b="1" dirty="0" err="1"/>
              <a:t>both</a:t>
            </a:r>
            <a:r>
              <a:rPr lang="fr-FR" sz="1000" b="1" dirty="0"/>
              <a:t> </a:t>
            </a:r>
          </a:p>
        </p:txBody>
      </p:sp>
      <p:sp>
        <p:nvSpPr>
          <p:cNvPr id="1047" name="Forme libre : forme 1046">
            <a:extLst>
              <a:ext uri="{FF2B5EF4-FFF2-40B4-BE49-F238E27FC236}">
                <a16:creationId xmlns:a16="http://schemas.microsoft.com/office/drawing/2014/main" id="{117BC6CC-9B98-4EF7-A1D9-DCC79835F2F1}"/>
              </a:ext>
            </a:extLst>
          </p:cNvPr>
          <p:cNvSpPr/>
          <p:nvPr/>
        </p:nvSpPr>
        <p:spPr>
          <a:xfrm>
            <a:off x="1753817" y="1444007"/>
            <a:ext cx="2979163" cy="3877397"/>
          </a:xfrm>
          <a:custGeom>
            <a:avLst/>
            <a:gdLst>
              <a:gd name="connsiteX0" fmla="*/ 1132840 w 2646680"/>
              <a:gd name="connsiteY0" fmla="*/ 0 h 3083560"/>
              <a:gd name="connsiteX1" fmla="*/ 0 w 2646680"/>
              <a:gd name="connsiteY1" fmla="*/ 0 h 3083560"/>
              <a:gd name="connsiteX2" fmla="*/ 0 w 2646680"/>
              <a:gd name="connsiteY2" fmla="*/ 50800 h 3083560"/>
              <a:gd name="connsiteX3" fmla="*/ 0 w 2646680"/>
              <a:gd name="connsiteY3" fmla="*/ 3083560 h 3083560"/>
              <a:gd name="connsiteX4" fmla="*/ 2646680 w 2646680"/>
              <a:gd name="connsiteY4" fmla="*/ 3083560 h 3083560"/>
              <a:gd name="connsiteX0" fmla="*/ 1200536 w 2646680"/>
              <a:gd name="connsiteY0" fmla="*/ 4464 h 3083560"/>
              <a:gd name="connsiteX1" fmla="*/ 0 w 2646680"/>
              <a:gd name="connsiteY1" fmla="*/ 0 h 3083560"/>
              <a:gd name="connsiteX2" fmla="*/ 0 w 2646680"/>
              <a:gd name="connsiteY2" fmla="*/ 50800 h 3083560"/>
              <a:gd name="connsiteX3" fmla="*/ 0 w 2646680"/>
              <a:gd name="connsiteY3" fmla="*/ 3083560 h 3083560"/>
              <a:gd name="connsiteX4" fmla="*/ 2646680 w 2646680"/>
              <a:gd name="connsiteY4" fmla="*/ 3083560 h 308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6680" h="3083560">
                <a:moveTo>
                  <a:pt x="1200536" y="4464"/>
                </a:moveTo>
                <a:lnTo>
                  <a:pt x="0" y="0"/>
                </a:lnTo>
                <a:lnTo>
                  <a:pt x="0" y="50800"/>
                </a:lnTo>
                <a:lnTo>
                  <a:pt x="0" y="3083560"/>
                </a:lnTo>
                <a:lnTo>
                  <a:pt x="2646680" y="308356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Forme libre : forme 94">
            <a:extLst>
              <a:ext uri="{FF2B5EF4-FFF2-40B4-BE49-F238E27FC236}">
                <a16:creationId xmlns:a16="http://schemas.microsoft.com/office/drawing/2014/main" id="{FC8D8667-52EB-4548-9C9C-11C418EEABCE}"/>
              </a:ext>
            </a:extLst>
          </p:cNvPr>
          <p:cNvSpPr/>
          <p:nvPr/>
        </p:nvSpPr>
        <p:spPr>
          <a:xfrm>
            <a:off x="2020783" y="2122241"/>
            <a:ext cx="2646680" cy="3549879"/>
          </a:xfrm>
          <a:custGeom>
            <a:avLst/>
            <a:gdLst>
              <a:gd name="connsiteX0" fmla="*/ 1132840 w 2646680"/>
              <a:gd name="connsiteY0" fmla="*/ 0 h 3083560"/>
              <a:gd name="connsiteX1" fmla="*/ 0 w 2646680"/>
              <a:gd name="connsiteY1" fmla="*/ 0 h 3083560"/>
              <a:gd name="connsiteX2" fmla="*/ 0 w 2646680"/>
              <a:gd name="connsiteY2" fmla="*/ 50800 h 3083560"/>
              <a:gd name="connsiteX3" fmla="*/ 0 w 2646680"/>
              <a:gd name="connsiteY3" fmla="*/ 3083560 h 3083560"/>
              <a:gd name="connsiteX4" fmla="*/ 2646680 w 2646680"/>
              <a:gd name="connsiteY4" fmla="*/ 3083560 h 3083560"/>
              <a:gd name="connsiteX0" fmla="*/ 1061720 w 2646680"/>
              <a:gd name="connsiteY0" fmla="*/ 0 h 3083560"/>
              <a:gd name="connsiteX1" fmla="*/ 0 w 2646680"/>
              <a:gd name="connsiteY1" fmla="*/ 0 h 3083560"/>
              <a:gd name="connsiteX2" fmla="*/ 0 w 2646680"/>
              <a:gd name="connsiteY2" fmla="*/ 50800 h 3083560"/>
              <a:gd name="connsiteX3" fmla="*/ 0 w 2646680"/>
              <a:gd name="connsiteY3" fmla="*/ 3083560 h 3083560"/>
              <a:gd name="connsiteX4" fmla="*/ 2646680 w 2646680"/>
              <a:gd name="connsiteY4" fmla="*/ 3083560 h 308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6680" h="3083560">
                <a:moveTo>
                  <a:pt x="1061720" y="0"/>
                </a:moveTo>
                <a:lnTo>
                  <a:pt x="0" y="0"/>
                </a:lnTo>
                <a:lnTo>
                  <a:pt x="0" y="50800"/>
                </a:lnTo>
                <a:lnTo>
                  <a:pt x="0" y="3083560"/>
                </a:lnTo>
                <a:lnTo>
                  <a:pt x="2646680" y="3083560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6" name="Rectangle : coins arrondis 1045">
            <a:extLst>
              <a:ext uri="{FF2B5EF4-FFF2-40B4-BE49-F238E27FC236}">
                <a16:creationId xmlns:a16="http://schemas.microsoft.com/office/drawing/2014/main" id="{98B66D79-5328-45BD-B501-E2B30A1630F8}"/>
              </a:ext>
            </a:extLst>
          </p:cNvPr>
          <p:cNvSpPr/>
          <p:nvPr/>
        </p:nvSpPr>
        <p:spPr>
          <a:xfrm>
            <a:off x="4271397" y="5149287"/>
            <a:ext cx="2347947" cy="70878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2S 4000 mAh </a:t>
            </a:r>
            <a:r>
              <a:rPr lang="fr-FR" dirty="0" err="1"/>
              <a:t>Lipo</a:t>
            </a:r>
            <a:r>
              <a:rPr lang="fr-FR" dirty="0"/>
              <a:t> Battery</a:t>
            </a:r>
          </a:p>
        </p:txBody>
      </p:sp>
      <p:sp>
        <p:nvSpPr>
          <p:cNvPr id="1048" name="Forme libre : forme 1047">
            <a:extLst>
              <a:ext uri="{FF2B5EF4-FFF2-40B4-BE49-F238E27FC236}">
                <a16:creationId xmlns:a16="http://schemas.microsoft.com/office/drawing/2014/main" id="{F9DCB653-6519-4884-8462-5E4F5D331A78}"/>
              </a:ext>
            </a:extLst>
          </p:cNvPr>
          <p:cNvSpPr/>
          <p:nvPr/>
        </p:nvSpPr>
        <p:spPr>
          <a:xfrm>
            <a:off x="3463293" y="4696974"/>
            <a:ext cx="4033517" cy="624430"/>
          </a:xfrm>
          <a:custGeom>
            <a:avLst/>
            <a:gdLst>
              <a:gd name="connsiteX0" fmla="*/ 3835400 w 3835400"/>
              <a:gd name="connsiteY0" fmla="*/ 0 h 345440"/>
              <a:gd name="connsiteX1" fmla="*/ 0 w 3835400"/>
              <a:gd name="connsiteY1" fmla="*/ 0 h 345440"/>
              <a:gd name="connsiteX2" fmla="*/ 0 w 3835400"/>
              <a:gd name="connsiteY2" fmla="*/ 345440 h 34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5400" h="345440">
                <a:moveTo>
                  <a:pt x="3835400" y="0"/>
                </a:moveTo>
                <a:lnTo>
                  <a:pt x="0" y="0"/>
                </a:lnTo>
                <a:lnTo>
                  <a:pt x="0" y="34544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6E0F6803-5FCA-4684-84E3-3AF646F2EBD2}"/>
              </a:ext>
            </a:extLst>
          </p:cNvPr>
          <p:cNvSpPr/>
          <p:nvPr/>
        </p:nvSpPr>
        <p:spPr>
          <a:xfrm>
            <a:off x="3053040" y="2087046"/>
            <a:ext cx="79126" cy="791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C379463C-66F4-4368-BD5B-BC81F6F1E326}"/>
              </a:ext>
            </a:extLst>
          </p:cNvPr>
          <p:cNvSpPr/>
          <p:nvPr/>
        </p:nvSpPr>
        <p:spPr>
          <a:xfrm>
            <a:off x="3067203" y="1423981"/>
            <a:ext cx="79126" cy="791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9" name="Image 1038">
            <a:extLst>
              <a:ext uri="{FF2B5EF4-FFF2-40B4-BE49-F238E27FC236}">
                <a16:creationId xmlns:a16="http://schemas.microsoft.com/office/drawing/2014/main" id="{570F84FD-12B6-4D5E-8F59-F0D99884753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6790" t="7768" r="10346" b="48277"/>
          <a:stretch/>
        </p:blipFill>
        <p:spPr>
          <a:xfrm>
            <a:off x="6811605" y="4426841"/>
            <a:ext cx="2607473" cy="1367375"/>
          </a:xfrm>
          <a:prstGeom prst="rect">
            <a:avLst/>
          </a:prstGeom>
        </p:spPr>
      </p:pic>
      <p:sp>
        <p:nvSpPr>
          <p:cNvPr id="1049" name="Flèche : droite 1048">
            <a:extLst>
              <a:ext uri="{FF2B5EF4-FFF2-40B4-BE49-F238E27FC236}">
                <a16:creationId xmlns:a16="http://schemas.microsoft.com/office/drawing/2014/main" id="{193EB53C-8AA3-409A-8068-65BBF28782E2}"/>
              </a:ext>
            </a:extLst>
          </p:cNvPr>
          <p:cNvSpPr/>
          <p:nvPr/>
        </p:nvSpPr>
        <p:spPr>
          <a:xfrm rot="15871552">
            <a:off x="8143657" y="4687129"/>
            <a:ext cx="652691" cy="15047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1" name="Flèche : droite 100">
            <a:extLst>
              <a:ext uri="{FF2B5EF4-FFF2-40B4-BE49-F238E27FC236}">
                <a16:creationId xmlns:a16="http://schemas.microsoft.com/office/drawing/2014/main" id="{0EA42117-9F15-4795-9CA6-26A8F9C3DC36}"/>
              </a:ext>
            </a:extLst>
          </p:cNvPr>
          <p:cNvSpPr/>
          <p:nvPr/>
        </p:nvSpPr>
        <p:spPr>
          <a:xfrm rot="15810624">
            <a:off x="8209314" y="4792477"/>
            <a:ext cx="839388" cy="14638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05FA9C57-C162-4636-98F0-A768C2956807}"/>
              </a:ext>
            </a:extLst>
          </p:cNvPr>
          <p:cNvSpPr/>
          <p:nvPr/>
        </p:nvSpPr>
        <p:spPr>
          <a:xfrm>
            <a:off x="3668032" y="5639515"/>
            <a:ext cx="79126" cy="7912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D30EBF38-25D6-4498-AB0D-843ECA7EFD97}"/>
              </a:ext>
            </a:extLst>
          </p:cNvPr>
          <p:cNvSpPr/>
          <p:nvPr/>
        </p:nvSpPr>
        <p:spPr>
          <a:xfrm>
            <a:off x="3423730" y="5284902"/>
            <a:ext cx="79126" cy="791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086F159E-52EE-4C8F-9709-B672CF4A46F2}"/>
              </a:ext>
            </a:extLst>
          </p:cNvPr>
          <p:cNvSpPr txBox="1"/>
          <p:nvPr/>
        </p:nvSpPr>
        <p:spPr>
          <a:xfrm>
            <a:off x="2936341" y="1159872"/>
            <a:ext cx="1796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/>
              <a:t>3A SBEC/DCDC</a:t>
            </a:r>
          </a:p>
        </p:txBody>
      </p: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AF348287-220E-4A44-9432-B9F6511F8026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5640811" y="2415913"/>
            <a:ext cx="3109469" cy="11233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Organigramme : Terminateur 1054">
            <a:extLst>
              <a:ext uri="{FF2B5EF4-FFF2-40B4-BE49-F238E27FC236}">
                <a16:creationId xmlns:a16="http://schemas.microsoft.com/office/drawing/2014/main" id="{3EE93FF7-5D43-4650-856E-E2086AA9C7C7}"/>
              </a:ext>
            </a:extLst>
          </p:cNvPr>
          <p:cNvSpPr/>
          <p:nvPr/>
        </p:nvSpPr>
        <p:spPr>
          <a:xfrm>
            <a:off x="6277714" y="2110542"/>
            <a:ext cx="191904" cy="70462"/>
          </a:xfrm>
          <a:prstGeom prst="flowChartTerminator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BDE9E4A7-8C89-4D11-869E-7D4C4FE96F0B}"/>
              </a:ext>
            </a:extLst>
          </p:cNvPr>
          <p:cNvSpPr txBox="1"/>
          <p:nvPr/>
        </p:nvSpPr>
        <p:spPr>
          <a:xfrm>
            <a:off x="6350463" y="964975"/>
            <a:ext cx="1929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PCA9685 PI ZERO Shield</a:t>
            </a: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C2142239-B3A9-444E-AEA4-2B00097C980B}"/>
              </a:ext>
            </a:extLst>
          </p:cNvPr>
          <p:cNvSpPr txBox="1"/>
          <p:nvPr/>
        </p:nvSpPr>
        <p:spPr>
          <a:xfrm>
            <a:off x="3843084" y="5056266"/>
            <a:ext cx="42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487B9673-7F6D-4D19-AFCB-80DF2B0C5499}"/>
              </a:ext>
            </a:extLst>
          </p:cNvPr>
          <p:cNvSpPr txBox="1"/>
          <p:nvPr/>
        </p:nvSpPr>
        <p:spPr>
          <a:xfrm>
            <a:off x="3859907" y="5430570"/>
            <a:ext cx="248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92D050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1900756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77</Words>
  <Application>Microsoft Office PowerPoint</Application>
  <PresentationFormat>Grand écran</PresentationFormat>
  <Paragraphs>15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Arnaud VILLENEUVE</dc:creator>
  <cp:lastModifiedBy>Arnaud VILLENEUVE</cp:lastModifiedBy>
  <cp:revision>13</cp:revision>
  <dcterms:created xsi:type="dcterms:W3CDTF">2021-04-09T15:45:21Z</dcterms:created>
  <dcterms:modified xsi:type="dcterms:W3CDTF">2021-04-09T17:50:08Z</dcterms:modified>
</cp:coreProperties>
</file>